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9"/>
  </p:notesMasterIdLst>
  <p:handoutMasterIdLst>
    <p:handoutMasterId r:id="rId40"/>
  </p:handoutMasterIdLst>
  <p:sldIdLst>
    <p:sldId id="2142534296" r:id="rId2"/>
    <p:sldId id="2142534305" r:id="rId3"/>
    <p:sldId id="2142534323" r:id="rId4"/>
    <p:sldId id="2142534354" r:id="rId5"/>
    <p:sldId id="2142534324" r:id="rId6"/>
    <p:sldId id="2142534356" r:id="rId7"/>
    <p:sldId id="2142534352" r:id="rId8"/>
    <p:sldId id="2142534353" r:id="rId9"/>
    <p:sldId id="2142534343" r:id="rId10"/>
    <p:sldId id="2142534358" r:id="rId11"/>
    <p:sldId id="2142534341" r:id="rId12"/>
    <p:sldId id="2142534355" r:id="rId13"/>
    <p:sldId id="2142534345" r:id="rId14"/>
    <p:sldId id="2142534348" r:id="rId15"/>
    <p:sldId id="2142534349" r:id="rId16"/>
    <p:sldId id="2142534346" r:id="rId17"/>
    <p:sldId id="2142534303" r:id="rId18"/>
    <p:sldId id="2142534308" r:id="rId19"/>
    <p:sldId id="2142534333" r:id="rId20"/>
    <p:sldId id="2142534331" r:id="rId21"/>
    <p:sldId id="2142534350" r:id="rId22"/>
    <p:sldId id="2142534332" r:id="rId23"/>
    <p:sldId id="2142534313" r:id="rId24"/>
    <p:sldId id="2142534351" r:id="rId25"/>
    <p:sldId id="2142534314" r:id="rId26"/>
    <p:sldId id="2142534315" r:id="rId27"/>
    <p:sldId id="2142534316" r:id="rId28"/>
    <p:sldId id="2142534317" r:id="rId29"/>
    <p:sldId id="2142534318" r:id="rId30"/>
    <p:sldId id="2142534336" r:id="rId31"/>
    <p:sldId id="2142534319" r:id="rId32"/>
    <p:sldId id="2142534335" r:id="rId33"/>
    <p:sldId id="2142534334" r:id="rId34"/>
    <p:sldId id="2142534359" r:id="rId35"/>
    <p:sldId id="2142534340" r:id="rId36"/>
    <p:sldId id="2626" r:id="rId37"/>
    <p:sldId id="2142534301" r:id="rId3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244EFF"/>
    <a:srgbClr val="1254FF"/>
    <a:srgbClr val="F05A28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0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image" Target="../media/image38.svg"/><Relationship Id="rId5" Type="http://schemas.openxmlformats.org/officeDocument/2006/relationships/image" Target="../media/image18.svg"/><Relationship Id="rId10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18.sv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71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5" Type="http://schemas.openxmlformats.org/officeDocument/2006/relationships/image" Target="../media/image60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685593"/>
            <a:ext cx="5596465" cy="1932519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i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Bob and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 tie into local development?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How does Bob and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 tie into local development?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develop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feature B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6442</TotalTime>
  <Words>2035</Words>
  <Application>Microsoft Office PowerPoint</Application>
  <PresentationFormat>Widescreen</PresentationFormat>
  <Paragraphs>460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How does Bob and IBM i Projects tie into local development?</vt:lpstr>
      <vt:lpstr>What is Bob?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141</cp:revision>
  <dcterms:created xsi:type="dcterms:W3CDTF">2021-01-11T03:24:53Z</dcterms:created>
  <dcterms:modified xsi:type="dcterms:W3CDTF">2024-10-21T16:26:32Z</dcterms:modified>
</cp:coreProperties>
</file>